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7"/>
  </p:notesMasterIdLst>
  <p:sldIdLst>
    <p:sldId id="259" r:id="rId2"/>
    <p:sldId id="257" r:id="rId3"/>
    <p:sldId id="258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CE05C-BFC6-44B6-A58E-5F8173559D48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7EEAF-7DF8-420C-AEE3-B07A521DB8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1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7EEAF-7DF8-420C-AEE3-B07A521DB86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462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066800"/>
            <a:ext cx="8753742" cy="1600200"/>
          </a:xfrm>
        </p:spPr>
        <p:txBody>
          <a:bodyPr/>
          <a:lstStyle/>
          <a:p>
            <a:pPr algn="ctr"/>
            <a:r>
              <a:rPr lang="en-US" dirty="0" smtClean="0"/>
              <a:t>HLC Self-Study Up-Date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3429000"/>
            <a:ext cx="8001000" cy="27061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HLC Comprehensive Visit will be late September or early October 2012 </a:t>
            </a:r>
          </a:p>
          <a:p>
            <a:pPr marL="0" indent="0" algn="ctr">
              <a:buNone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(HLC will confirm date in next few weeks)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981200"/>
            <a:ext cx="3657600" cy="36911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20040" lvl="1" indent="0">
              <a:buNone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258" y="304800"/>
            <a:ext cx="8915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161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09600"/>
            <a:ext cx="6755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+mj-lt"/>
              </a:rPr>
              <a:t>HLC Self-Study Steering Committee </a:t>
            </a:r>
            <a:endParaRPr lang="en-US" sz="3600" dirty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077273"/>
              </p:ext>
            </p:extLst>
          </p:nvPr>
        </p:nvGraphicFramePr>
        <p:xfrm>
          <a:off x="5257800" y="3352800"/>
          <a:ext cx="2538512" cy="6172199"/>
        </p:xfrm>
        <a:graphic>
          <a:graphicData uri="http://schemas.openxmlformats.org/drawingml/2006/table">
            <a:tbl>
              <a:tblPr/>
              <a:tblGrid>
                <a:gridCol w="2538512"/>
              </a:tblGrid>
              <a:tr h="685799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800303"/>
              </p:ext>
            </p:extLst>
          </p:nvPr>
        </p:nvGraphicFramePr>
        <p:xfrm>
          <a:off x="685800" y="1447800"/>
          <a:ext cx="7620000" cy="4084619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736965"/>
                <a:gridCol w="3883035"/>
              </a:tblGrid>
              <a:tr h="9389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Julie Isaacson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Co-Chair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Lynita Cooksey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Co-Chair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454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Nancy Hendricks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Greg Meeks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454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Andy </a:t>
                      </a:r>
                      <a:r>
                        <a:rPr lang="en-US" sz="24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Novobilski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Lonnie Williams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454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Osa</a:t>
                      </a: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Amienyi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Kathryn Jones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454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Jim </a:t>
                      </a:r>
                      <a:r>
                        <a:rPr lang="en-US" sz="24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Washam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Beverly </a:t>
                      </a:r>
                      <a:r>
                        <a:rPr lang="en-US" sz="24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Boals</a:t>
                      </a: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Gilbert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454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Randy Martin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Russ Hannah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15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Cherisse</a:t>
                      </a:r>
                      <a:r>
                        <a:rPr lang="en-US" sz="24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Jones-Branch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Sarah Peoples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454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Kevin Linker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Mark Young</a:t>
                      </a:r>
                      <a:endParaRPr lang="en-US" sz="2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5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6781800" cy="7620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HLC Sub-Committees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105400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Criterion 1: Mission and Integrity</a:t>
            </a:r>
          </a:p>
          <a:p>
            <a:pPr marL="594360" lvl="2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	Co-Chairs: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Louella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Moore &amp; Jeff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Bailey</a:t>
            </a: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Criterion 2: Preparing for the Future</a:t>
            </a:r>
          </a:p>
          <a:p>
            <a:pPr marL="0" indent="0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	Co-Chairs: Rich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Grippo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Russ Hannah</a:t>
            </a: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Criterion 3: Student Learning and Effective Teaching</a:t>
            </a:r>
          </a:p>
          <a:p>
            <a:pPr marL="320040" lvl="1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	Co-Chairs: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Deborah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Owens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&amp; Jim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Washam</a:t>
            </a: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Criterion 4: Acquisition, Discovery, and Application of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	Knowledge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320040" lvl="1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	Co-Chairs:  Marie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Dockter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&amp; Andy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Novobilski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Criterion 5: Engagement and Service</a:t>
            </a:r>
          </a:p>
          <a:p>
            <a:pPr marL="0" indent="0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	Co-Chairs:  Beverly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Boals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Gilbert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Pradeep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Mishra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38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81800" cy="7620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Foci of Self-Study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724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Assessment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Strategic Planning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Governance 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Institutional Growth and Change</a:t>
            </a:r>
          </a:p>
          <a:p>
            <a:pPr lvl="1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International Students</a:t>
            </a:r>
          </a:p>
          <a:p>
            <a:pPr lvl="1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Distance Education</a:t>
            </a:r>
          </a:p>
          <a:p>
            <a:pPr lvl="1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Doctoral Programs</a:t>
            </a:r>
          </a:p>
          <a:p>
            <a:pPr lvl="1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Research</a:t>
            </a:r>
          </a:p>
          <a:p>
            <a:pPr lvl="1"/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55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90600"/>
            <a:ext cx="7543800" cy="42672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600" dirty="0">
                <a:latin typeface="+mj-lt"/>
                <a:cs typeface="Arial" pitchFamily="34" charset="0"/>
              </a:rPr>
              <a:t>Fall 2011 Objectives</a:t>
            </a: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Accreditation Educational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Campaign (campus kick-off event planned)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Continue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collection of evidence by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sub-committees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Work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with self-study consultant to determine completeness of evidence 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Complete first draft of self-study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document</a:t>
            </a:r>
          </a:p>
          <a:p>
            <a:pPr>
              <a:buNone/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638800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b="1" dirty="0" smtClean="0">
                <a:latin typeface="+mj-lt"/>
                <a:cs typeface="Arial" pitchFamily="34" charset="0"/>
              </a:rPr>
              <a:t>Your assistance is still needed . . .</a:t>
            </a:r>
          </a:p>
        </p:txBody>
      </p:sp>
    </p:spTree>
    <p:extLst>
      <p:ext uri="{BB962C8B-B14F-4D97-AF65-F5344CB8AC3E}">
        <p14:creationId xmlns:p14="http://schemas.microsoft.com/office/powerpoint/2010/main" val="285669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194</TotalTime>
  <Words>131</Words>
  <Application>Microsoft Office PowerPoint</Application>
  <PresentationFormat>On-screen Show (4:3)</PresentationFormat>
  <Paragraphs>51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NewsPrint</vt:lpstr>
      <vt:lpstr>HLC Self-Study Up-Date</vt:lpstr>
      <vt:lpstr>PowerPoint Presentation</vt:lpstr>
      <vt:lpstr>HLC Sub-Committees</vt:lpstr>
      <vt:lpstr>Foci of Self-Study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Jeannie Cossey</dc:creator>
  <cp:lastModifiedBy>ccollins</cp:lastModifiedBy>
  <cp:revision>16</cp:revision>
  <dcterms:created xsi:type="dcterms:W3CDTF">2011-07-14T18:10:17Z</dcterms:created>
  <dcterms:modified xsi:type="dcterms:W3CDTF">2011-08-26T13:23:13Z</dcterms:modified>
</cp:coreProperties>
</file>